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58" r:id="rId4"/>
    <p:sldId id="272" r:id="rId5"/>
    <p:sldId id="273" r:id="rId6"/>
    <p:sldId id="274" r:id="rId7"/>
    <p:sldId id="276" r:id="rId8"/>
    <p:sldId id="261" r:id="rId9"/>
    <p:sldId id="284" r:id="rId10"/>
    <p:sldId id="262" r:id="rId11"/>
    <p:sldId id="285" r:id="rId12"/>
    <p:sldId id="264" r:id="rId13"/>
    <p:sldId id="263" r:id="rId14"/>
    <p:sldId id="291" r:id="rId15"/>
    <p:sldId id="286" r:id="rId16"/>
    <p:sldId id="266" r:id="rId17"/>
    <p:sldId id="289" r:id="rId18"/>
    <p:sldId id="290" r:id="rId19"/>
    <p:sldId id="267" r:id="rId20"/>
    <p:sldId id="268" r:id="rId21"/>
    <p:sldId id="269" r:id="rId22"/>
    <p:sldId id="287" r:id="rId23"/>
    <p:sldId id="270" r:id="rId24"/>
    <p:sldId id="271" r:id="rId25"/>
    <p:sldId id="288" r:id="rId26"/>
    <p:sldId id="279" r:id="rId27"/>
    <p:sldId id="278" r:id="rId28"/>
    <p:sldId id="280" r:id="rId29"/>
    <p:sldId id="281" r:id="rId30"/>
    <p:sldId id="283" r:id="rId31"/>
    <p:sldId id="293" r:id="rId32"/>
    <p:sldId id="292" r:id="rId33"/>
    <p:sldId id="294" r:id="rId3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0" autoAdjust="0"/>
    <p:restoredTop sz="94660"/>
  </p:normalViewPr>
  <p:slideViewPr>
    <p:cSldViewPr snapToGrid="0">
      <p:cViewPr varScale="1">
        <p:scale>
          <a:sx n="113" d="100"/>
          <a:sy n="113" d="100"/>
        </p:scale>
        <p:origin x="372" y="108"/>
      </p:cViewPr>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67FA2F1-B0C1-4737-B3C6-840B1F63340C}" type="datetimeFigureOut">
              <a:rPr lang="de-DE" smtClean="0"/>
              <a:t>12.11.2019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1726691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67FA2F1-B0C1-4737-B3C6-840B1F63340C}" type="datetimeFigureOut">
              <a:rPr lang="de-DE" smtClean="0"/>
              <a:t>12.11.2019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3253935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67FA2F1-B0C1-4737-B3C6-840B1F63340C}" type="datetimeFigureOut">
              <a:rPr lang="de-DE" smtClean="0"/>
              <a:t>12.11.2019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86956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67FA2F1-B0C1-4737-B3C6-840B1F63340C}" type="datetimeFigureOut">
              <a:rPr lang="de-DE" smtClean="0"/>
              <a:t>12.11.2019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1502857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A67FA2F1-B0C1-4737-B3C6-840B1F63340C}" type="datetimeFigureOut">
              <a:rPr lang="de-DE" smtClean="0"/>
              <a:t>12.11.2019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3780192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67FA2F1-B0C1-4737-B3C6-840B1F63340C}" type="datetimeFigureOut">
              <a:rPr lang="de-DE" smtClean="0"/>
              <a:t>12.11.2019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2616886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67FA2F1-B0C1-4737-B3C6-840B1F63340C}" type="datetimeFigureOut">
              <a:rPr lang="de-DE" smtClean="0"/>
              <a:t>12.11.2019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1176955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67FA2F1-B0C1-4737-B3C6-840B1F63340C}" type="datetimeFigureOut">
              <a:rPr lang="de-DE" smtClean="0"/>
              <a:t>12.11.2019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1630120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67FA2F1-B0C1-4737-B3C6-840B1F63340C}" type="datetimeFigureOut">
              <a:rPr lang="de-DE" smtClean="0"/>
              <a:t>12.11.2019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4095552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A67FA2F1-B0C1-4737-B3C6-840B1F63340C}" type="datetimeFigureOut">
              <a:rPr lang="de-DE" smtClean="0"/>
              <a:t>12.11.2019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3590008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A67FA2F1-B0C1-4737-B3C6-840B1F63340C}" type="datetimeFigureOut">
              <a:rPr lang="de-DE" smtClean="0"/>
              <a:t>12.11.2019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F64E378-C702-40E8-8567-E95ADCD0CC95}" type="slidenum">
              <a:rPr lang="de-DE" smtClean="0"/>
              <a:t>‹Nr.›</a:t>
            </a:fld>
            <a:endParaRPr lang="de-DE"/>
          </a:p>
        </p:txBody>
      </p:sp>
    </p:spTree>
    <p:extLst>
      <p:ext uri="{BB962C8B-B14F-4D97-AF65-F5344CB8AC3E}">
        <p14:creationId xmlns:p14="http://schemas.microsoft.com/office/powerpoint/2010/main" val="1267733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FA2F1-B0C1-4737-B3C6-840B1F63340C}" type="datetimeFigureOut">
              <a:rPr lang="de-DE" smtClean="0"/>
              <a:t>12.11.2019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64E378-C702-40E8-8567-E95ADCD0CC95}" type="slidenum">
              <a:rPr lang="de-DE" smtClean="0"/>
              <a:t>‹Nr.›</a:t>
            </a:fld>
            <a:endParaRPr lang="de-DE"/>
          </a:p>
        </p:txBody>
      </p:sp>
    </p:spTree>
    <p:extLst>
      <p:ext uri="{BB962C8B-B14F-4D97-AF65-F5344CB8AC3E}">
        <p14:creationId xmlns:p14="http://schemas.microsoft.com/office/powerpoint/2010/main" val="2862920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729112503"/>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92292"/>
            <a:ext cx="12192000" cy="6950292"/>
          </a:xfrm>
        </p:spPr>
      </p:pic>
    </p:spTree>
    <p:extLst>
      <p:ext uri="{BB962C8B-B14F-4D97-AF65-F5344CB8AC3E}">
        <p14:creationId xmlns:p14="http://schemas.microsoft.com/office/powerpoint/2010/main" val="1097293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5693225" y="4828996"/>
            <a:ext cx="6125395" cy="1938992"/>
          </a:xfrm>
          <a:prstGeom prst="rect">
            <a:avLst/>
          </a:prstGeom>
        </p:spPr>
        <p:txBody>
          <a:bodyPr wrap="none">
            <a:spAutoFit/>
          </a:bodyPr>
          <a:lstStyle/>
          <a:p>
            <a:r>
              <a:rPr lang="de-DE" sz="6000" b="1" i="1" dirty="0" smtClean="0">
                <a:latin typeface="Arial" panose="020B0604020202020204" pitchFamily="34" charset="0"/>
                <a:ea typeface="Arial" panose="020B0604020202020204" pitchFamily="34" charset="0"/>
              </a:rPr>
              <a:t>1. Johannes </a:t>
            </a:r>
            <a:r>
              <a:rPr lang="de-DE" sz="6000" b="1" i="1" dirty="0">
                <a:latin typeface="Arial" panose="020B0604020202020204" pitchFamily="34" charset="0"/>
                <a:ea typeface="Arial" panose="020B0604020202020204" pitchFamily="34" charset="0"/>
              </a:rPr>
              <a:t>3, </a:t>
            </a:r>
            <a:r>
              <a:rPr lang="de-DE" sz="6000" b="1" i="1" dirty="0" smtClean="0">
                <a:latin typeface="Arial" panose="020B0604020202020204" pitchFamily="34" charset="0"/>
                <a:ea typeface="Arial" panose="020B0604020202020204" pitchFamily="34" charset="0"/>
              </a:rPr>
              <a:t>8</a:t>
            </a:r>
          </a:p>
          <a:p>
            <a:r>
              <a:rPr lang="de-DE" sz="6000" b="1" i="1" dirty="0">
                <a:latin typeface="Arial" panose="020B0604020202020204" pitchFamily="34" charset="0"/>
                <a:ea typeface="Arial" panose="020B0604020202020204" pitchFamily="34" charset="0"/>
              </a:rPr>
              <a:t>Johannes 8, 44</a:t>
            </a:r>
          </a:p>
        </p:txBody>
      </p:sp>
    </p:spTree>
    <p:extLst>
      <p:ext uri="{BB962C8B-B14F-4D97-AF65-F5344CB8AC3E}">
        <p14:creationId xmlns:p14="http://schemas.microsoft.com/office/powerpoint/2010/main" val="3100983371"/>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6" name="Band nach unten 5"/>
          <p:cNvSpPr/>
          <p:nvPr/>
        </p:nvSpPr>
        <p:spPr>
          <a:xfrm>
            <a:off x="3933826" y="1789112"/>
            <a:ext cx="3648074" cy="533400"/>
          </a:xfrm>
          <a:prstGeom prst="ribbon">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b="1" dirty="0" smtClean="0"/>
              <a:t>Club-Haus</a:t>
            </a:r>
            <a:endParaRPr lang="de-DE" sz="2800" b="1" dirty="0"/>
          </a:p>
        </p:txBody>
      </p:sp>
      <p:sp>
        <p:nvSpPr>
          <p:cNvPr id="10" name="Ovale Legende 9"/>
          <p:cNvSpPr/>
          <p:nvPr/>
        </p:nvSpPr>
        <p:spPr>
          <a:xfrm>
            <a:off x="7181971" y="662781"/>
            <a:ext cx="2247900" cy="1027907"/>
          </a:xfrm>
          <a:prstGeom prst="wedgeEllipseCallout">
            <a:avLst>
              <a:gd name="adj1" fmla="val -47952"/>
              <a:gd name="adj2" fmla="val 6064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0000"/>
              </a:solidFill>
            </a:endParaRPr>
          </a:p>
        </p:txBody>
      </p:sp>
      <p:pic>
        <p:nvPicPr>
          <p:cNvPr id="9" name="Grafik 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86699" y="760446"/>
            <a:ext cx="704851" cy="856878"/>
          </a:xfrm>
          <a:prstGeom prst="rect">
            <a:avLst/>
          </a:prstGeom>
        </p:spPr>
      </p:pic>
    </p:spTree>
    <p:extLst>
      <p:ext uri="{BB962C8B-B14F-4D97-AF65-F5344CB8AC3E}">
        <p14:creationId xmlns:p14="http://schemas.microsoft.com/office/powerpoint/2010/main" val="2683161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42899"/>
            <a:ext cx="12192000" cy="7200900"/>
          </a:xfrm>
        </p:spPr>
      </p:pic>
      <p:sp>
        <p:nvSpPr>
          <p:cNvPr id="5" name="Band nach unten 4"/>
          <p:cNvSpPr/>
          <p:nvPr/>
        </p:nvSpPr>
        <p:spPr>
          <a:xfrm>
            <a:off x="4081404" y="227046"/>
            <a:ext cx="3648074" cy="533400"/>
          </a:xfrm>
          <a:prstGeom prst="ribbon">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b="1" dirty="0" smtClean="0"/>
              <a:t>Club-Haus</a:t>
            </a:r>
            <a:endParaRPr lang="de-DE" sz="2400" b="1" dirty="0"/>
          </a:p>
        </p:txBody>
      </p:sp>
      <p:grpSp>
        <p:nvGrpSpPr>
          <p:cNvPr id="8" name="Gruppieren 7"/>
          <p:cNvGrpSpPr/>
          <p:nvPr/>
        </p:nvGrpSpPr>
        <p:grpSpPr>
          <a:xfrm>
            <a:off x="7181970" y="662781"/>
            <a:ext cx="2590679" cy="1375569"/>
            <a:chOff x="7181971" y="662781"/>
            <a:chExt cx="2247900" cy="1027907"/>
          </a:xfrm>
        </p:grpSpPr>
        <p:sp>
          <p:nvSpPr>
            <p:cNvPr id="6" name="Ovale Legende 5"/>
            <p:cNvSpPr/>
            <p:nvPr/>
          </p:nvSpPr>
          <p:spPr>
            <a:xfrm>
              <a:off x="7181971" y="662781"/>
              <a:ext cx="2247900" cy="1027907"/>
            </a:xfrm>
            <a:prstGeom prst="wedgeEllipseCallout">
              <a:avLst>
                <a:gd name="adj1" fmla="val -56427"/>
                <a:gd name="adj2" fmla="val -5611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0000"/>
                </a:solidFill>
              </a:endParaRPr>
            </a:p>
          </p:txBody>
        </p:sp>
        <p:pic>
          <p:nvPicPr>
            <p:cNvPr id="7" name="Grafik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86699" y="760446"/>
              <a:ext cx="704851" cy="856878"/>
            </a:xfrm>
            <a:prstGeom prst="rect">
              <a:avLst/>
            </a:prstGeom>
          </p:spPr>
        </p:pic>
      </p:grpSp>
    </p:spTree>
    <p:extLst>
      <p:ext uri="{BB962C8B-B14F-4D97-AF65-F5344CB8AC3E}">
        <p14:creationId xmlns:p14="http://schemas.microsoft.com/office/powerpoint/2010/main" val="4016129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92292"/>
            <a:ext cx="12192000" cy="6950292"/>
          </a:xfrm>
        </p:spPr>
      </p:pic>
    </p:spTree>
    <p:extLst>
      <p:ext uri="{BB962C8B-B14F-4D97-AF65-F5344CB8AC3E}">
        <p14:creationId xmlns:p14="http://schemas.microsoft.com/office/powerpoint/2010/main" val="1786937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5806450" y="4828996"/>
            <a:ext cx="6125395" cy="1015663"/>
          </a:xfrm>
          <a:prstGeom prst="rect">
            <a:avLst/>
          </a:prstGeom>
        </p:spPr>
        <p:txBody>
          <a:bodyPr wrap="none">
            <a:spAutoFit/>
          </a:bodyPr>
          <a:lstStyle/>
          <a:p>
            <a:pPr>
              <a:spcAft>
                <a:spcPts val="0"/>
              </a:spcAft>
            </a:pPr>
            <a:r>
              <a:rPr lang="de-DE" sz="6000" b="1" i="1" dirty="0">
                <a:latin typeface="Arial" panose="020B0604020202020204" pitchFamily="34" charset="0"/>
                <a:ea typeface="Arial" panose="020B0604020202020204" pitchFamily="34" charset="0"/>
              </a:rPr>
              <a:t>1. Johannes 1</a:t>
            </a:r>
            <a:r>
              <a:rPr lang="de-DE" sz="6000" b="1" i="1" dirty="0" smtClean="0">
                <a:latin typeface="Arial" panose="020B0604020202020204" pitchFamily="34" charset="0"/>
                <a:ea typeface="Arial" panose="020B0604020202020204" pitchFamily="34" charset="0"/>
              </a:rPr>
              <a:t>, 9</a:t>
            </a:r>
            <a:endParaRPr lang="de-DE" sz="60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660610899"/>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0380"/>
          </a:xfrm>
          <a:prstGeom prst="rect">
            <a:avLst/>
          </a:prstGeom>
        </p:spPr>
      </p:pic>
      <p:grpSp>
        <p:nvGrpSpPr>
          <p:cNvPr id="9" name="Gruppieren 8"/>
          <p:cNvGrpSpPr/>
          <p:nvPr/>
        </p:nvGrpSpPr>
        <p:grpSpPr>
          <a:xfrm>
            <a:off x="4181476" y="857250"/>
            <a:ext cx="3648074" cy="923925"/>
            <a:chOff x="4181476" y="857250"/>
            <a:chExt cx="3648074" cy="923925"/>
          </a:xfrm>
        </p:grpSpPr>
        <p:sp>
          <p:nvSpPr>
            <p:cNvPr id="7" name="Band nach unten 6"/>
            <p:cNvSpPr/>
            <p:nvPr/>
          </p:nvSpPr>
          <p:spPr>
            <a:xfrm>
              <a:off x="4181476" y="857250"/>
              <a:ext cx="3648074" cy="533400"/>
            </a:xfrm>
            <a:prstGeom prst="ribbon">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smtClean="0"/>
                <a:t>Club-Haus</a:t>
              </a:r>
              <a:endParaRPr lang="de-DE" sz="2400" b="1" dirty="0"/>
            </a:p>
          </p:txBody>
        </p:sp>
        <p:sp>
          <p:nvSpPr>
            <p:cNvPr id="8" name="Herz 7"/>
            <p:cNvSpPr/>
            <p:nvPr/>
          </p:nvSpPr>
          <p:spPr>
            <a:xfrm>
              <a:off x="5734051" y="1323975"/>
              <a:ext cx="542925" cy="457200"/>
            </a:xfrm>
            <a:prstGeom prst="heart">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024994269"/>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smtClean="0"/>
              <a:t>CPA-Gottesdienst</a:t>
            </a:r>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6391622" y="4828996"/>
            <a:ext cx="5426998" cy="1015663"/>
          </a:xfrm>
          <a:prstGeom prst="rect">
            <a:avLst/>
          </a:prstGeom>
        </p:spPr>
        <p:txBody>
          <a:bodyPr wrap="none">
            <a:spAutoFit/>
          </a:bodyPr>
          <a:lstStyle/>
          <a:p>
            <a:r>
              <a:rPr lang="de-DE" sz="6000" b="1" i="1" dirty="0">
                <a:latin typeface="Arial" panose="020B0604020202020204" pitchFamily="34" charset="0"/>
                <a:ea typeface="Arial" panose="020B0604020202020204" pitchFamily="34" charset="0"/>
              </a:rPr>
              <a:t>Offb. </a:t>
            </a:r>
            <a:r>
              <a:rPr lang="de-DE" sz="6000" b="1" i="1" dirty="0" smtClean="0">
                <a:latin typeface="Arial" panose="020B0604020202020204" pitchFamily="34" charset="0"/>
                <a:ea typeface="Arial" panose="020B0604020202020204" pitchFamily="34" charset="0"/>
              </a:rPr>
              <a:t>12, 9 - 12</a:t>
            </a:r>
            <a:endParaRPr lang="de-DE" sz="6000" dirty="0"/>
          </a:p>
        </p:txBody>
      </p:sp>
    </p:spTree>
    <p:extLst>
      <p:ext uri="{BB962C8B-B14F-4D97-AF65-F5344CB8AC3E}">
        <p14:creationId xmlns:p14="http://schemas.microsoft.com/office/powerpoint/2010/main" val="4072487312"/>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0380"/>
          </a:xfrm>
          <a:prstGeom prst="rect">
            <a:avLst/>
          </a:prstGeom>
        </p:spPr>
      </p:pic>
      <p:grpSp>
        <p:nvGrpSpPr>
          <p:cNvPr id="9" name="Gruppieren 8"/>
          <p:cNvGrpSpPr/>
          <p:nvPr/>
        </p:nvGrpSpPr>
        <p:grpSpPr>
          <a:xfrm>
            <a:off x="4181476" y="857250"/>
            <a:ext cx="3648074" cy="923925"/>
            <a:chOff x="4181476" y="857250"/>
            <a:chExt cx="3648074" cy="923925"/>
          </a:xfrm>
        </p:grpSpPr>
        <p:sp>
          <p:nvSpPr>
            <p:cNvPr id="7" name="Band nach unten 6"/>
            <p:cNvSpPr/>
            <p:nvPr/>
          </p:nvSpPr>
          <p:spPr>
            <a:xfrm>
              <a:off x="4181476" y="857250"/>
              <a:ext cx="3648074" cy="533400"/>
            </a:xfrm>
            <a:prstGeom prst="ribbon">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smtClean="0"/>
                <a:t>Club-Haus</a:t>
              </a:r>
              <a:endParaRPr lang="de-DE" sz="2400" b="1" dirty="0"/>
            </a:p>
          </p:txBody>
        </p:sp>
        <p:sp>
          <p:nvSpPr>
            <p:cNvPr id="8" name="Herz 7"/>
            <p:cNvSpPr/>
            <p:nvPr/>
          </p:nvSpPr>
          <p:spPr>
            <a:xfrm>
              <a:off x="5734051" y="1323975"/>
              <a:ext cx="542925" cy="457200"/>
            </a:xfrm>
            <a:prstGeom prst="heart">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012447015"/>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287466"/>
            <a:ext cx="12192000" cy="8130034"/>
          </a:xfrm>
        </p:spPr>
      </p:pic>
    </p:spTree>
    <p:extLst>
      <p:ext uri="{BB962C8B-B14F-4D97-AF65-F5344CB8AC3E}">
        <p14:creationId xmlns:p14="http://schemas.microsoft.com/office/powerpoint/2010/main" val="1180890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641907816"/>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2001" cy="6858000"/>
          </a:xfrm>
        </p:spPr>
      </p:pic>
    </p:spTree>
    <p:extLst>
      <p:ext uri="{BB962C8B-B14F-4D97-AF65-F5344CB8AC3E}">
        <p14:creationId xmlns:p14="http://schemas.microsoft.com/office/powerpoint/2010/main" val="159670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92292"/>
            <a:ext cx="12192000" cy="6950292"/>
          </a:xfrm>
        </p:spPr>
      </p:pic>
    </p:spTree>
    <p:extLst>
      <p:ext uri="{BB962C8B-B14F-4D97-AF65-F5344CB8AC3E}">
        <p14:creationId xmlns:p14="http://schemas.microsoft.com/office/powerpoint/2010/main" val="3729900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5380700" y="4828996"/>
            <a:ext cx="6585457" cy="1015663"/>
          </a:xfrm>
          <a:prstGeom prst="rect">
            <a:avLst/>
          </a:prstGeom>
        </p:spPr>
        <p:txBody>
          <a:bodyPr wrap="none">
            <a:spAutoFit/>
          </a:bodyPr>
          <a:lstStyle/>
          <a:p>
            <a:pPr marL="73025">
              <a:spcAft>
                <a:spcPts val="0"/>
              </a:spcAft>
            </a:pPr>
            <a:r>
              <a:rPr lang="de-DE" sz="6000" b="1" i="1" dirty="0">
                <a:latin typeface="Arial" panose="020B0604020202020204" pitchFamily="34" charset="0"/>
                <a:ea typeface="Arial" panose="020B0604020202020204" pitchFamily="34" charset="0"/>
              </a:rPr>
              <a:t>Galater </a:t>
            </a:r>
            <a:r>
              <a:rPr lang="de-DE" sz="6000" b="1" i="1" dirty="0" smtClean="0">
                <a:latin typeface="Arial" panose="020B0604020202020204" pitchFamily="34" charset="0"/>
                <a:ea typeface="Arial" panose="020B0604020202020204" pitchFamily="34" charset="0"/>
              </a:rPr>
              <a:t>5, 22 - 25 </a:t>
            </a:r>
            <a:endParaRPr lang="de-DE" sz="60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23480326"/>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3024196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3520893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5582030" y="4940578"/>
            <a:ext cx="6136616" cy="1015663"/>
          </a:xfrm>
          <a:prstGeom prst="rect">
            <a:avLst/>
          </a:prstGeom>
        </p:spPr>
        <p:txBody>
          <a:bodyPr wrap="none">
            <a:spAutoFit/>
          </a:bodyPr>
          <a:lstStyle/>
          <a:p>
            <a:pPr marL="73025">
              <a:spcAft>
                <a:spcPts val="0"/>
              </a:spcAft>
            </a:pPr>
            <a:r>
              <a:rPr lang="de-DE" sz="6000" b="1" i="1" dirty="0">
                <a:latin typeface="Arial" panose="020B0604020202020204" pitchFamily="34" charset="0"/>
                <a:ea typeface="Arial" panose="020B0604020202020204" pitchFamily="34" charset="0"/>
              </a:rPr>
              <a:t>Lukas 15, 7 + 10</a:t>
            </a:r>
            <a:endParaRPr lang="de-DE" sz="60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081111189"/>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a:bodyPr>
          <a:lstStyle/>
          <a:p>
            <a:r>
              <a:rPr lang="de-DE" sz="3600" b="1" dirty="0" smtClean="0"/>
              <a:t>346 </a:t>
            </a:r>
            <a:endParaRPr lang="de-DE" sz="3600" b="1" dirty="0"/>
          </a:p>
          <a:p>
            <a:r>
              <a:rPr lang="de-DE" sz="3600" b="1" dirty="0" smtClean="0"/>
              <a:t>223 </a:t>
            </a:r>
            <a:endParaRPr lang="de-DE" sz="3600" b="1" dirty="0"/>
          </a:p>
          <a:p>
            <a:endParaRPr lang="de-DE" sz="3600" b="1"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spTree>
    <p:extLst>
      <p:ext uri="{BB962C8B-B14F-4D97-AF65-F5344CB8AC3E}">
        <p14:creationId xmlns:p14="http://schemas.microsoft.com/office/powerpoint/2010/main" val="2576493607"/>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133350"/>
            <a:ext cx="11982450" cy="6724650"/>
          </a:xfrm>
        </p:spPr>
        <p:txBody>
          <a:bodyPr>
            <a:normAutofit/>
          </a:bodyPr>
          <a:lstStyle/>
          <a:p>
            <a:pPr marL="0" indent="0">
              <a:buNone/>
            </a:pPr>
            <a:r>
              <a:rPr lang="de-DE" sz="4400" dirty="0" smtClean="0"/>
              <a:t>1. Wag den Sprung in Gottes Hände, lass dich fallen wie ein Kind. Du sollst wissen, dass am Ende nur , wer Gott vertraut, gewinnt. Wenn du dich auf ihn verlässt, hält er dich für immer fest. Wag den Sprung in Gottes Hände, lass </a:t>
            </a:r>
            <a:r>
              <a:rPr lang="de-DE" sz="4400" dirty="0"/>
              <a:t>dich fallen wie ein Kind</a:t>
            </a:r>
            <a:r>
              <a:rPr lang="de-DE" sz="4400" dirty="0" smtClean="0"/>
              <a:t>.</a:t>
            </a:r>
          </a:p>
        </p:txBody>
      </p:sp>
    </p:spTree>
    <p:extLst>
      <p:ext uri="{BB962C8B-B14F-4D97-AF65-F5344CB8AC3E}">
        <p14:creationId xmlns:p14="http://schemas.microsoft.com/office/powerpoint/2010/main" val="1715327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133350"/>
            <a:ext cx="11982450" cy="6724650"/>
          </a:xfrm>
        </p:spPr>
        <p:txBody>
          <a:bodyPr>
            <a:normAutofit/>
          </a:bodyPr>
          <a:lstStyle/>
          <a:p>
            <a:pPr marL="0" indent="0">
              <a:buNone/>
            </a:pPr>
            <a:r>
              <a:rPr lang="de-DE" sz="4400" dirty="0" smtClean="0"/>
              <a:t>2. Niemand soll verlorengehen, alle sind von Gott geliebt. Bleib nicht länger zweifelnd stehen, weil es Rettung für dich gibt. Nimm es jetzt im Glauben an, was der Herr für dich getan. </a:t>
            </a:r>
            <a:r>
              <a:rPr lang="de-DE" sz="4400" dirty="0"/>
              <a:t>Niemand soll verlorengehen, alle sind von Gott geliebt. </a:t>
            </a:r>
            <a:endParaRPr lang="de-DE" sz="4400" dirty="0" smtClean="0"/>
          </a:p>
        </p:txBody>
      </p:sp>
    </p:spTree>
    <p:extLst>
      <p:ext uri="{BB962C8B-B14F-4D97-AF65-F5344CB8AC3E}">
        <p14:creationId xmlns:p14="http://schemas.microsoft.com/office/powerpoint/2010/main" val="1179856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133350"/>
            <a:ext cx="11982450" cy="6724650"/>
          </a:xfrm>
        </p:spPr>
        <p:txBody>
          <a:bodyPr>
            <a:normAutofit/>
          </a:bodyPr>
          <a:lstStyle/>
          <a:p>
            <a:pPr marL="0" indent="0">
              <a:buNone/>
            </a:pPr>
            <a:r>
              <a:rPr lang="de-DE" sz="4400" dirty="0" smtClean="0"/>
              <a:t>3. Komm und nimm aus Gottes Händen jetzt das neue Leben an. Jesus will dein Schicksal wenden, er hat für dich einen Plan. Schlage seine Hand nicht aus, geh zurück zum Vaterhaus. Komm </a:t>
            </a:r>
            <a:r>
              <a:rPr lang="de-DE" sz="4400" dirty="0"/>
              <a:t>und nimm aus Gottes Händen jetzt das neue Leben an</a:t>
            </a:r>
            <a:r>
              <a:rPr lang="de-DE" sz="4400" dirty="0" smtClean="0"/>
              <a:t>. </a:t>
            </a:r>
          </a:p>
        </p:txBody>
      </p:sp>
    </p:spTree>
    <p:extLst>
      <p:ext uri="{BB962C8B-B14F-4D97-AF65-F5344CB8AC3E}">
        <p14:creationId xmlns:p14="http://schemas.microsoft.com/office/powerpoint/2010/main" val="1137506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a:bodyPr>
          <a:lstStyle/>
          <a:p>
            <a:r>
              <a:rPr lang="de-DE" sz="3600" b="1" dirty="0" smtClean="0"/>
              <a:t>Bekanntmachungen</a:t>
            </a:r>
          </a:p>
          <a:p>
            <a:r>
              <a:rPr lang="de-DE" sz="3600" b="1" dirty="0" smtClean="0"/>
              <a:t>350</a:t>
            </a:r>
            <a:endParaRPr lang="de-DE" sz="3600" b="1" dirty="0"/>
          </a:p>
          <a:p>
            <a:r>
              <a:rPr lang="de-DE" sz="3600" b="1" dirty="0" smtClean="0"/>
              <a:t>CPA-Gottesdienst: „Es ist deine Entscheidung“</a:t>
            </a:r>
          </a:p>
          <a:p>
            <a:r>
              <a:rPr lang="de-DE" sz="3600" b="1" dirty="0" smtClean="0"/>
              <a:t>346 </a:t>
            </a:r>
            <a:endParaRPr lang="de-DE" sz="3600" b="1" dirty="0"/>
          </a:p>
          <a:p>
            <a:r>
              <a:rPr lang="de-DE" sz="3600" b="1" dirty="0" smtClean="0"/>
              <a:t>223 </a:t>
            </a:r>
            <a:endParaRPr lang="de-DE" sz="3600" b="1" dirty="0"/>
          </a:p>
          <a:p>
            <a:endParaRPr lang="de-DE" sz="3600" b="1"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spTree>
    <p:extLst>
      <p:ext uri="{BB962C8B-B14F-4D97-AF65-F5344CB8AC3E}">
        <p14:creationId xmlns:p14="http://schemas.microsoft.com/office/powerpoint/2010/main" val="1920919768"/>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133350"/>
            <a:ext cx="11982450" cy="6724650"/>
          </a:xfrm>
        </p:spPr>
        <p:txBody>
          <a:bodyPr>
            <a:normAutofit/>
          </a:bodyPr>
          <a:lstStyle/>
          <a:p>
            <a:pPr marL="0" indent="0">
              <a:buNone/>
            </a:pPr>
            <a:r>
              <a:rPr lang="de-DE" sz="4400" dirty="0" smtClean="0"/>
              <a:t>4. Wag den Sprung in Gottes Hände, lass dich fallen wie ein Kind. Du sollst wissen, dass am Ende nur, wer Gott vertraut, gewinnt. Wenn du dich auf ihn verlässt, hält er dich für immer fest. Wag den Sprung in Gottes Hände, lass </a:t>
            </a:r>
            <a:r>
              <a:rPr lang="de-DE" sz="4400" dirty="0"/>
              <a:t>dich fallen wie ein Kind</a:t>
            </a:r>
            <a:r>
              <a:rPr lang="de-DE" sz="4400" dirty="0" smtClean="0"/>
              <a:t>.</a:t>
            </a:r>
          </a:p>
        </p:txBody>
      </p:sp>
    </p:spTree>
    <p:extLst>
      <p:ext uri="{BB962C8B-B14F-4D97-AF65-F5344CB8AC3E}">
        <p14:creationId xmlns:p14="http://schemas.microsoft.com/office/powerpoint/2010/main" val="32858648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638762722"/>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a:bodyPr>
          <a:lstStyle/>
          <a:p>
            <a:r>
              <a:rPr lang="de-DE" sz="3600" b="1" dirty="0" smtClean="0"/>
              <a:t> 223 </a:t>
            </a:r>
            <a:endParaRPr lang="de-DE" sz="3600" b="1" dirty="0"/>
          </a:p>
          <a:p>
            <a:endParaRPr lang="de-DE" sz="3600" b="1"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spTree>
    <p:extLst>
      <p:ext uri="{BB962C8B-B14F-4D97-AF65-F5344CB8AC3E}">
        <p14:creationId xmlns:p14="http://schemas.microsoft.com/office/powerpoint/2010/main" val="3065887225"/>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4318538" y="5278318"/>
            <a:ext cx="6670416" cy="1015663"/>
          </a:xfrm>
          <a:prstGeom prst="rect">
            <a:avLst/>
          </a:prstGeom>
        </p:spPr>
        <p:txBody>
          <a:bodyPr wrap="none">
            <a:spAutoFit/>
          </a:bodyPr>
          <a:lstStyle/>
          <a:p>
            <a:pPr marL="73025">
              <a:spcAft>
                <a:spcPts val="0"/>
              </a:spcAft>
            </a:pPr>
            <a:r>
              <a:rPr lang="de-DE" sz="6000" b="1" i="1" dirty="0" smtClean="0">
                <a:latin typeface="Arial" panose="020B0604020202020204" pitchFamily="34" charset="0"/>
                <a:ea typeface="Arial" panose="020B0604020202020204" pitchFamily="34" charset="0"/>
              </a:rPr>
              <a:t>Auf wiedersehen!</a:t>
            </a:r>
            <a:endParaRPr lang="de-DE" sz="60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953814063"/>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133350"/>
            <a:ext cx="11982450" cy="6724650"/>
          </a:xfrm>
        </p:spPr>
        <p:txBody>
          <a:bodyPr>
            <a:normAutofit/>
          </a:bodyPr>
          <a:lstStyle/>
          <a:p>
            <a:pPr marL="742950" indent="-742950">
              <a:buAutoNum type="arabicPeriod"/>
            </a:pPr>
            <a:r>
              <a:rPr lang="de-DE" sz="4400" dirty="0" smtClean="0"/>
              <a:t>Du barmherziger Gott, sieh uns Sünder vor dir, wir verließen so oft deinen Pfad, </a:t>
            </a:r>
            <a:br>
              <a:rPr lang="de-DE" sz="4400" dirty="0" smtClean="0"/>
            </a:br>
            <a:r>
              <a:rPr lang="de-DE" sz="4400" dirty="0" smtClean="0"/>
              <a:t>taten nur, was behagt, haben nicht gefragt, welchen Wert unser Weg vor dir hat.</a:t>
            </a:r>
          </a:p>
          <a:p>
            <a:pPr marL="742950" indent="-742950">
              <a:buAutoNum type="arabicPeriod"/>
            </a:pPr>
            <a:r>
              <a:rPr lang="de-DE" sz="4400" dirty="0" smtClean="0"/>
              <a:t>Du barmherziger Gott, wir vergaßen dein Wort, deine Weisung, die uns korrigiert. </a:t>
            </a:r>
            <a:br>
              <a:rPr lang="de-DE" sz="4400" dirty="0" smtClean="0"/>
            </a:br>
            <a:r>
              <a:rPr lang="de-DE" sz="4400" dirty="0" smtClean="0"/>
              <a:t>Statt zu leben im Licht, war es unsere Sicht, dass vom Dunkeln man mehr profitiert.</a:t>
            </a:r>
            <a:endParaRPr lang="de-DE" sz="4400" dirty="0"/>
          </a:p>
        </p:txBody>
      </p:sp>
    </p:spTree>
    <p:extLst>
      <p:ext uri="{BB962C8B-B14F-4D97-AF65-F5344CB8AC3E}">
        <p14:creationId xmlns:p14="http://schemas.microsoft.com/office/powerpoint/2010/main" val="3814807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228600"/>
            <a:ext cx="11982450" cy="6629400"/>
          </a:xfrm>
        </p:spPr>
        <p:txBody>
          <a:bodyPr>
            <a:normAutofit/>
          </a:bodyPr>
          <a:lstStyle/>
          <a:p>
            <a:pPr marL="742950" indent="-742950">
              <a:buFont typeface="+mj-lt"/>
              <a:buAutoNum type="arabicPeriod" startAt="3"/>
            </a:pPr>
            <a:r>
              <a:rPr lang="de-DE" sz="4400" dirty="0" smtClean="0"/>
              <a:t>Du barmherziger Gott, wir verließen die Norm, und es blieb dein Gebot außer Acht; </a:t>
            </a:r>
            <a:br>
              <a:rPr lang="de-DE" sz="4400" dirty="0" smtClean="0"/>
            </a:br>
            <a:r>
              <a:rPr lang="de-DE" sz="4400" dirty="0" smtClean="0"/>
              <a:t>ja vom Guten geträumt haben wir und versäumt, es zu tun, wo es längst angebracht.</a:t>
            </a:r>
          </a:p>
          <a:p>
            <a:pPr marL="742950" indent="-742950">
              <a:buAutoNum type="arabicPeriod" startAt="3"/>
            </a:pPr>
            <a:r>
              <a:rPr lang="de-DE" sz="4400" dirty="0" smtClean="0"/>
              <a:t>Du barmherziger Gott, Christi Tod dort am Kreuz zeigt, wie gnädig du bist und uns liebst. </a:t>
            </a:r>
            <a:br>
              <a:rPr lang="de-DE" sz="4400" dirty="0" smtClean="0"/>
            </a:br>
            <a:r>
              <a:rPr lang="de-DE" sz="4400" dirty="0" smtClean="0"/>
              <a:t>Spricht dein Wort, das befreit, uns die Sünden verzeiht und den Geist uns verleiht, den du gibst.</a:t>
            </a:r>
            <a:endParaRPr lang="de-DE" sz="4400" dirty="0"/>
          </a:p>
        </p:txBody>
      </p:sp>
    </p:spTree>
    <p:extLst>
      <p:ext uri="{BB962C8B-B14F-4D97-AF65-F5344CB8AC3E}">
        <p14:creationId xmlns:p14="http://schemas.microsoft.com/office/powerpoint/2010/main" val="2822388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9550" y="228600"/>
            <a:ext cx="11982450" cy="6629400"/>
          </a:xfrm>
        </p:spPr>
        <p:txBody>
          <a:bodyPr>
            <a:normAutofit/>
          </a:bodyPr>
          <a:lstStyle/>
          <a:p>
            <a:pPr marL="742950" indent="-742950">
              <a:buFont typeface="+mj-lt"/>
              <a:buAutoNum type="arabicPeriod" startAt="5"/>
            </a:pPr>
            <a:r>
              <a:rPr lang="de-DE" sz="4400" dirty="0" smtClean="0"/>
              <a:t>Du barmherziger Gott, lass uns hören dein Wort: Steht nun auf und erhebt euer Haupt, </a:t>
            </a:r>
            <a:br>
              <a:rPr lang="de-DE" sz="4400" dirty="0" smtClean="0"/>
            </a:br>
            <a:r>
              <a:rPr lang="de-DE" sz="4400" dirty="0" smtClean="0"/>
              <a:t>dass von Herzen wir neu dir gehorchen und treu jeder lebt, jeder liebt, jeder glaubt.</a:t>
            </a:r>
          </a:p>
        </p:txBody>
      </p:sp>
    </p:spTree>
    <p:extLst>
      <p:ext uri="{BB962C8B-B14F-4D97-AF65-F5344CB8AC3E}">
        <p14:creationId xmlns:p14="http://schemas.microsoft.com/office/powerpoint/2010/main" val="3673783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967445367"/>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0380"/>
          </a:xfrm>
          <a:prstGeom prst="rect">
            <a:avLst/>
          </a:prstGeom>
        </p:spPr>
      </p:pic>
      <p:grpSp>
        <p:nvGrpSpPr>
          <p:cNvPr id="9" name="Gruppieren 8"/>
          <p:cNvGrpSpPr/>
          <p:nvPr/>
        </p:nvGrpSpPr>
        <p:grpSpPr>
          <a:xfrm>
            <a:off x="4181476" y="857250"/>
            <a:ext cx="3648074" cy="923925"/>
            <a:chOff x="4181476" y="857250"/>
            <a:chExt cx="3648074" cy="923925"/>
          </a:xfrm>
        </p:grpSpPr>
        <p:sp>
          <p:nvSpPr>
            <p:cNvPr id="7" name="Band nach unten 6"/>
            <p:cNvSpPr/>
            <p:nvPr/>
          </p:nvSpPr>
          <p:spPr>
            <a:xfrm>
              <a:off x="4181476" y="857250"/>
              <a:ext cx="3648074" cy="533400"/>
            </a:xfrm>
            <a:prstGeom prst="ribbon">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smtClean="0"/>
                <a:t>Club-Haus</a:t>
              </a:r>
              <a:endParaRPr lang="de-DE" sz="2400" b="1" dirty="0"/>
            </a:p>
          </p:txBody>
        </p:sp>
        <p:sp>
          <p:nvSpPr>
            <p:cNvPr id="8" name="Herz 7"/>
            <p:cNvSpPr/>
            <p:nvPr/>
          </p:nvSpPr>
          <p:spPr>
            <a:xfrm>
              <a:off x="5734051" y="1323975"/>
              <a:ext cx="542925" cy="457200"/>
            </a:xfrm>
            <a:prstGeom prst="heart">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055569199"/>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marL="0" indent="0">
              <a:buNone/>
            </a:pPr>
            <a:r>
              <a:rPr lang="de-DE" sz="8000" dirty="0" smtClean="0"/>
              <a:t>CPA-Gottesdienst</a:t>
            </a:r>
            <a:endParaRPr lang="de-DE" sz="8000" dirty="0"/>
          </a:p>
          <a:p>
            <a:endParaRPr lang="de-DE" dirty="0" smtClean="0"/>
          </a:p>
        </p:txBody>
      </p:sp>
      <p:pic>
        <p:nvPicPr>
          <p:cNvPr id="6" name="Grafik 5"/>
          <p:cNvPicPr>
            <a:picLocks noChangeAspect="1"/>
          </p:cNvPicPr>
          <p:nvPr/>
        </p:nvPicPr>
        <p:blipFill rotWithShape="1">
          <a:blip r:embed="rId2"/>
          <a:srcRect r="26254"/>
          <a:stretch/>
        </p:blipFill>
        <p:spPr>
          <a:xfrm>
            <a:off x="474345" y="230188"/>
            <a:ext cx="6749415" cy="130302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082" y="2928938"/>
            <a:ext cx="1727834" cy="1727834"/>
          </a:xfrm>
          <a:prstGeom prst="rect">
            <a:avLst/>
          </a:prstGeom>
        </p:spPr>
      </p:pic>
      <p:sp>
        <p:nvSpPr>
          <p:cNvPr id="4" name="Rechteck 3"/>
          <p:cNvSpPr/>
          <p:nvPr/>
        </p:nvSpPr>
        <p:spPr>
          <a:xfrm rot="20716050">
            <a:off x="1194530" y="3866907"/>
            <a:ext cx="9802940" cy="1200329"/>
          </a:xfrm>
          <a:prstGeom prst="rect">
            <a:avLst/>
          </a:prstGeom>
          <a:solidFill>
            <a:schemeClr val="accent1">
              <a:lumMod val="40000"/>
              <a:lumOff val="60000"/>
            </a:schemeClr>
          </a:solidFill>
        </p:spPr>
        <p:txBody>
          <a:bodyPr wrap="none" lIns="91440" tIns="45720" rIns="91440" bIns="45720">
            <a:spAutoFit/>
          </a:bodyPr>
          <a:lstStyle/>
          <a:p>
            <a:pPr algn="ctr"/>
            <a:r>
              <a:rPr lang="de-DE" sz="7200" b="1" dirty="0" smtClean="0">
                <a:ln w="6600">
                  <a:solidFill>
                    <a:schemeClr val="accent2"/>
                  </a:solidFill>
                  <a:prstDash val="solid"/>
                </a:ln>
                <a:solidFill>
                  <a:srgbClr val="FFFFFF"/>
                </a:solidFill>
                <a:effectLst>
                  <a:outerShdw dist="38100" dir="2700000" algn="tl" rotWithShape="0">
                    <a:schemeClr val="accent2"/>
                  </a:outerShdw>
                </a:effectLst>
              </a:rPr>
              <a:t>Es ist deine Entscheidung</a:t>
            </a:r>
            <a:endParaRPr lang="de-DE"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hteck 6"/>
          <p:cNvSpPr/>
          <p:nvPr/>
        </p:nvSpPr>
        <p:spPr>
          <a:xfrm>
            <a:off x="6969850" y="4828996"/>
            <a:ext cx="5102679" cy="1015663"/>
          </a:xfrm>
          <a:prstGeom prst="rect">
            <a:avLst/>
          </a:prstGeom>
        </p:spPr>
        <p:txBody>
          <a:bodyPr wrap="none">
            <a:spAutoFit/>
          </a:bodyPr>
          <a:lstStyle/>
          <a:p>
            <a:pPr>
              <a:spcAft>
                <a:spcPts val="0"/>
              </a:spcAft>
            </a:pPr>
            <a:r>
              <a:rPr lang="de-DE" sz="6000" b="1" i="1" dirty="0">
                <a:latin typeface="Arial" panose="020B0604020202020204" pitchFamily="34" charset="0"/>
                <a:ea typeface="Arial" panose="020B0604020202020204" pitchFamily="34" charset="0"/>
              </a:rPr>
              <a:t>Jesaja 14</a:t>
            </a:r>
            <a:r>
              <a:rPr lang="de-DE" sz="6000" b="1" i="1" dirty="0" smtClean="0">
                <a:latin typeface="Arial" panose="020B0604020202020204" pitchFamily="34" charset="0"/>
                <a:ea typeface="Arial" panose="020B0604020202020204" pitchFamily="34" charset="0"/>
              </a:rPr>
              <a:t>, 12</a:t>
            </a:r>
            <a:r>
              <a:rPr lang="de-DE" sz="6000" i="1" dirty="0" smtClean="0">
                <a:latin typeface="Arial" panose="020B0604020202020204" pitchFamily="34" charset="0"/>
                <a:ea typeface="Arial" panose="020B0604020202020204" pitchFamily="34" charset="0"/>
              </a:rPr>
              <a:t> </a:t>
            </a:r>
            <a:endParaRPr lang="de-DE" sz="60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687884578"/>
      </p:ext>
    </p:extLst>
  </p:cSld>
  <p:clrMapOvr>
    <a:masterClrMapping/>
  </p:clrMapOvr>
  <mc:AlternateContent xmlns:mc="http://schemas.openxmlformats.org/markup-compatibility/2006" xmlns:p14="http://schemas.microsoft.com/office/powerpoint/2010/main">
    <mc:Choice Requires="p14">
      <p:transition spd="slow" p14:dur="3750" advClick="0"/>
    </mc:Choice>
    <mc:Fallback xmlns="">
      <p:transition spd="slow" advClick="0"/>
    </mc:Fallback>
  </mc:AlternateContent>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387</Words>
  <Application>Microsoft Office PowerPoint</Application>
  <PresentationFormat>Breitbild</PresentationFormat>
  <Paragraphs>52</Paragraphs>
  <Slides>33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33</vt:i4>
      </vt:variant>
    </vt:vector>
  </HeadingPairs>
  <TitlesOfParts>
    <vt:vector size="37" baseType="lpstr">
      <vt:lpstr>Arial</vt:lpstr>
      <vt:lpstr>Calibri</vt:lpstr>
      <vt:lpstr>Calibri Light</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David Buro</dc:creator>
  <cp:lastModifiedBy>David Buro</cp:lastModifiedBy>
  <cp:revision>25</cp:revision>
  <dcterms:created xsi:type="dcterms:W3CDTF">2019-09-13T23:36:53Z</dcterms:created>
  <dcterms:modified xsi:type="dcterms:W3CDTF">2019-11-12T21:09:19Z</dcterms:modified>
</cp:coreProperties>
</file>